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73D7-D33B-734D-ABFB-F757C8963DD9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68FD4-AD57-C14D-A4B2-D37F736E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8FD4-AD57-C14D-A4B2-D37F736E52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9.jpeg"/><Relationship Id="rId9" Type="http://schemas.microsoft.com/office/2007/relationships/hdphoto" Target="../media/hdphoto2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3.wdp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ETEC692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Practicum in Educational Technology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9297" y="6073170"/>
            <a:ext cx="4335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Eman Almasruhi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9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Teacher in the Class</a:t>
            </a:r>
            <a:endParaRPr lang="en-US" dirty="0"/>
          </a:p>
        </p:txBody>
      </p:sp>
      <p:pic>
        <p:nvPicPr>
          <p:cNvPr id="5" name="Content Placeholder 4" descr="c4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2083"/>
          <a:stretch>
            <a:fillRect/>
          </a:stretch>
        </p:blipFill>
        <p:spPr>
          <a:xfrm>
            <a:off x="141245" y="4587348"/>
            <a:ext cx="2853281" cy="1994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3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62" y="4587347"/>
            <a:ext cx="2361754" cy="1994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c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lum contrast="20000"/>
          </a:blip>
          <a:stretch>
            <a:fillRect/>
          </a:stretch>
        </p:blipFill>
        <p:spPr>
          <a:xfrm>
            <a:off x="5454316" y="2241996"/>
            <a:ext cx="3504238" cy="1989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c1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>
            <a:off x="5574632" y="4587347"/>
            <a:ext cx="3022696" cy="2042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0738" y="2513264"/>
            <a:ext cx="355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 worked with computer teacher in high school by helping her students when they work in computer.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Using Excel and Word. </a:t>
            </a:r>
          </a:p>
        </p:txBody>
      </p:sp>
    </p:spTree>
    <p:extLst>
      <p:ext uri="{BB962C8B-B14F-4D97-AF65-F5344CB8AC3E}">
        <p14:creationId xmlns:p14="http://schemas.microsoft.com/office/powerpoint/2010/main" val="87747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Materials </a:t>
            </a:r>
            <a:endParaRPr lang="en-US" dirty="0"/>
          </a:p>
        </p:txBody>
      </p:sp>
      <p:pic>
        <p:nvPicPr>
          <p:cNvPr id="8" name="Picture 7" descr="Screen Shot 2016-03-02 at 10.1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3836738"/>
            <a:ext cx="2874211" cy="2874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Screen Shot 2016-03-03 at 2.1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2" y="3823368"/>
            <a:ext cx="2740527" cy="2887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Screen Shot 2016-03-03 at 2.13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3809999"/>
            <a:ext cx="3007895" cy="290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40631" y="2580105"/>
            <a:ext cx="7660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Designing lessons For different classes and Topics by using Power Point. E.g. geography and history.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0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for my works </a:t>
            </a:r>
            <a:endParaRPr lang="en-US" dirty="0"/>
          </a:p>
        </p:txBody>
      </p:sp>
      <p:pic>
        <p:nvPicPr>
          <p:cNvPr id="6" name="Picture 5" descr="Snap 2016-03-03 at 19.4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9" y="2165686"/>
            <a:ext cx="3569368" cy="23417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FullSizeR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20" y="2165686"/>
            <a:ext cx="4344737" cy="2459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Screen Shot 2016-03-04 at 1.39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625474"/>
            <a:ext cx="3824705" cy="2232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Screen Shot 2016-03-04 at 1.37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21" y="4759158"/>
            <a:ext cx="4462380" cy="2098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5588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Participated in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Participating in activities that school offered “ Protect your School”</a:t>
            </a:r>
          </a:p>
          <a:p>
            <a:r>
              <a:rPr lang="en-US" dirty="0" smtClean="0"/>
              <a:t>Doing Flyers and brochures for the activities. </a:t>
            </a:r>
          </a:p>
          <a:p>
            <a:r>
              <a:rPr lang="en-US" dirty="0" smtClean="0"/>
              <a:t>Assisting Educational Supervisor in designing presentation.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9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for the Activities</a:t>
            </a:r>
            <a:endParaRPr lang="en-US" dirty="0"/>
          </a:p>
        </p:txBody>
      </p:sp>
      <p:pic>
        <p:nvPicPr>
          <p:cNvPr id="4" name="Picture 3" descr="F3r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17" y="2419683"/>
            <a:ext cx="4638842" cy="2125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4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42" y="4384841"/>
            <a:ext cx="4064001" cy="2259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1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6" y="4384841"/>
            <a:ext cx="3527259" cy="2259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12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Benefit of this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my skills</a:t>
            </a:r>
          </a:p>
          <a:p>
            <a:r>
              <a:rPr lang="en-US" dirty="0" smtClean="0"/>
              <a:t>Gaining confidence </a:t>
            </a:r>
          </a:p>
          <a:p>
            <a:r>
              <a:rPr lang="en-US" dirty="0" smtClean="0"/>
              <a:t>Opinions.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1573</TotalTime>
  <Words>105</Words>
  <Application>Microsoft Macintosh PowerPoint</Application>
  <PresentationFormat>On-screen Show (4:3)</PresentationFormat>
  <Paragraphs>19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ETEC692 </vt:lpstr>
      <vt:lpstr>Helping Teacher in the Class</vt:lpstr>
      <vt:lpstr>Design Materials </vt:lpstr>
      <vt:lpstr>Pictures for my works </vt:lpstr>
      <vt:lpstr>Participated in Activities</vt:lpstr>
      <vt:lpstr>Pictures for the Activities</vt:lpstr>
      <vt:lpstr>My Benefit of this Experience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ETEC692 </dc:title>
  <dc:creator>إيمو</dc:creator>
  <cp:lastModifiedBy>إيمو</cp:lastModifiedBy>
  <cp:revision>24</cp:revision>
  <dcterms:created xsi:type="dcterms:W3CDTF">2016-03-03T07:30:33Z</dcterms:created>
  <dcterms:modified xsi:type="dcterms:W3CDTF">2016-03-04T09:44:11Z</dcterms:modified>
</cp:coreProperties>
</file>